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90" r:id="rId2"/>
    <p:sldId id="291" r:id="rId3"/>
    <p:sldId id="295" r:id="rId4"/>
    <p:sldId id="294" r:id="rId5"/>
    <p:sldId id="273" r:id="rId6"/>
    <p:sldId id="276" r:id="rId7"/>
    <p:sldId id="285" r:id="rId8"/>
    <p:sldId id="293" r:id="rId9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ittlere Formatvorlage 1 - Akz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4" autoAdjust="0"/>
    <p:restoredTop sz="94614" autoAdjust="0"/>
  </p:normalViewPr>
  <p:slideViewPr>
    <p:cSldViewPr snapToGrid="0" snapToObjects="1"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A1DE03-4518-794F-8228-D6537C12ED6C}" type="datetimeFigureOut">
              <a:rPr lang="de-DE" smtClean="0"/>
              <a:t>24.04.2020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3AA5C0-73B2-E847-B3C8-002442F071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8155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601000-2ABF-7A49-B6F2-F2469F59CE5F}" type="datetimeFigureOut">
              <a:rPr lang="de-DE" smtClean="0"/>
              <a:t>24.04.2020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93FB03-AFF1-1642-BA19-8D739AAE81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487693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Jeweils</a:t>
            </a:r>
            <a:r>
              <a:rPr lang="de-DE" baseline="0" dirty="0"/>
              <a:t> Kompromisslösungen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3FB03-AFF1-1642-BA19-8D739AAE8105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1967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47D342-F750-7F49-ADB6-0D5ED7797915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Titel 8"/>
          <p:cNvSpPr>
            <a:spLocks noGrp="1"/>
          </p:cNvSpPr>
          <p:nvPr>
            <p:ph type="title" hasCustomPrompt="1"/>
          </p:nvPr>
        </p:nvSpPr>
        <p:spPr>
          <a:xfrm>
            <a:off x="635000" y="2590660"/>
            <a:ext cx="7531100" cy="1828940"/>
          </a:xfrm>
        </p:spPr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9" name="Textplatzhalter 2"/>
          <p:cNvSpPr>
            <a:spLocks noGrp="1"/>
          </p:cNvSpPr>
          <p:nvPr>
            <p:ph type="body" idx="1"/>
          </p:nvPr>
        </p:nvSpPr>
        <p:spPr>
          <a:xfrm>
            <a:off x="698500" y="4595813"/>
            <a:ext cx="7467600" cy="1004887"/>
          </a:xfrm>
        </p:spPr>
        <p:txBody>
          <a:bodyPr anchor="b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3" name="Bild 12"/>
          <p:cNvPicPr/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680"/>
          <a:stretch/>
        </p:blipFill>
        <p:spPr bwMode="auto">
          <a:xfrm>
            <a:off x="3479474" y="376516"/>
            <a:ext cx="1829452" cy="13051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02129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D342-F750-7F49-ADB6-0D5ED77979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85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D342-F750-7F49-ADB6-0D5ED77979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5255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83802"/>
            <a:ext cx="8229600" cy="771087"/>
          </a:xfrm>
        </p:spPr>
        <p:txBody>
          <a:bodyPr>
            <a:normAutofit/>
          </a:bodyPr>
          <a:lstStyle>
            <a:lvl1pPr>
              <a:defRPr sz="30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D342-F750-7F49-ADB6-0D5ED7797915}" type="slidenum">
              <a:rPr lang="de-DE" smtClean="0"/>
              <a:t>‹Nr.›</a:t>
            </a:fld>
            <a:endParaRPr lang="de-DE"/>
          </a:p>
        </p:txBody>
      </p:sp>
      <p:cxnSp>
        <p:nvCxnSpPr>
          <p:cNvPr id="10" name="Straight Connector 8"/>
          <p:cNvCxnSpPr/>
          <p:nvPr userDrawn="1"/>
        </p:nvCxnSpPr>
        <p:spPr>
          <a:xfrm>
            <a:off x="457200" y="1026457"/>
            <a:ext cx="8229600" cy="1588"/>
          </a:xfrm>
          <a:prstGeom prst="line">
            <a:avLst/>
          </a:prstGeom>
          <a:ln w="635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 10"/>
          <p:cNvPicPr/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84" b="22981"/>
          <a:stretch/>
        </p:blipFill>
        <p:spPr bwMode="auto">
          <a:xfrm>
            <a:off x="4066650" y="135467"/>
            <a:ext cx="1229995" cy="8294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58229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4203700" cy="36512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D342-F750-7F49-ADB6-0D5ED77979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165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D342-F750-7F49-ADB6-0D5ED77979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008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D342-F750-7F49-ADB6-0D5ED77979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9616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D342-F750-7F49-ADB6-0D5ED77979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8839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D342-F750-7F49-ADB6-0D5ED77979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8212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D342-F750-7F49-ADB6-0D5ED77979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1721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D342-F750-7F49-ADB6-0D5ED77979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154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990460"/>
            <a:ext cx="8229600" cy="7710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966378"/>
            <a:ext cx="8229600" cy="41597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4203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7D342-F750-7F49-ADB6-0D5ED7797915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17198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16" y="2940245"/>
            <a:ext cx="7531100" cy="1828940"/>
          </a:xfrm>
        </p:spPr>
        <p:txBody>
          <a:bodyPr>
            <a:normAutofit fontScale="90000"/>
          </a:bodyPr>
          <a:lstStyle/>
          <a:p>
            <a:r>
              <a:rPr lang="de-DE" u="sng" dirty="0"/>
              <a:t>Gesetzesverhandlung: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Richtlinie zur Steigerung des Erneuerbaren Energie Anteils &amp; zur Senkung von CO</a:t>
            </a:r>
            <a:r>
              <a:rPr lang="de-DE" baseline="-25000" dirty="0"/>
              <a:t>2</a:t>
            </a:r>
            <a:r>
              <a:rPr lang="de-DE" dirty="0"/>
              <a:t> in der Europäischen Union</a:t>
            </a:r>
          </a:p>
        </p:txBody>
      </p:sp>
      <p:sp>
        <p:nvSpPr>
          <p:cNvPr id="4" name="Textplatzhalter 2"/>
          <p:cNvSpPr>
            <a:spLocks noGrp="1"/>
          </p:cNvSpPr>
          <p:nvPr>
            <p:ph type="body" idx="1"/>
          </p:nvPr>
        </p:nvSpPr>
        <p:spPr>
          <a:xfrm>
            <a:off x="698500" y="4595813"/>
            <a:ext cx="7467600" cy="1004887"/>
          </a:xfrm>
        </p:spPr>
        <p:txBody>
          <a:bodyPr>
            <a:normAutofit/>
          </a:bodyPr>
          <a:lstStyle/>
          <a:p>
            <a:r>
              <a:rPr lang="de-DE" sz="3600" dirty="0"/>
              <a:t>Verhandlungsverlauf</a:t>
            </a:r>
          </a:p>
        </p:txBody>
      </p:sp>
    </p:spTree>
    <p:extLst>
      <p:ext uri="{BB962C8B-B14F-4D97-AF65-F5344CB8AC3E}">
        <p14:creationId xmlns:p14="http://schemas.microsoft.com/office/powerpoint/2010/main" val="54621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Kommissionsvorschlag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de-DE" b="1" dirty="0"/>
          </a:p>
          <a:p>
            <a:r>
              <a:rPr lang="de-DE" u="sng" dirty="0"/>
              <a:t>Streitpunkt 1:</a:t>
            </a:r>
            <a:r>
              <a:rPr lang="de-DE" dirty="0"/>
              <a:t> Der Anteil Erneuerbarer Energien in der Europäischen Union soll bis 2030 auf 40% erhöht werden.</a:t>
            </a:r>
          </a:p>
          <a:p>
            <a:r>
              <a:rPr lang="de-DE" u="sng" dirty="0"/>
              <a:t>Streitpunkt 2:</a:t>
            </a:r>
            <a:r>
              <a:rPr lang="de-DE" dirty="0"/>
              <a:t> Der CO2 Ausstoß soll bis 2030 um 50% reduziert werden im Vergleich zu 1990.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D342-F750-7F49-ADB6-0D5ED7797915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740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Änderungsanträge 1. Lesung EP:</a:t>
            </a:r>
          </a:p>
        </p:txBody>
      </p:sp>
      <p:graphicFrame>
        <p:nvGraphicFramePr>
          <p:cNvPr id="6" name="Inhaltsplatzhalter 5"/>
          <p:cNvGraphicFramePr>
            <a:graphicFrameLocks noGrp="1"/>
          </p:cNvGraphicFramePr>
          <p:nvPr>
            <p:ph idx="1"/>
          </p:nvPr>
        </p:nvGraphicFramePr>
        <p:xfrm>
          <a:off x="457200" y="1954889"/>
          <a:ext cx="7785100" cy="3362868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35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2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3798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Koalition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Antrag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3798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3798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3798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3798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/>
                    </a:p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3798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3798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47D342-F750-7F49-ADB6-0D5ED7797915}" type="slidenum">
              <a:rPr kumimoji="0" lang="de-DE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8040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Europäisches Parlament: 1. Lesung </a:t>
            </a:r>
            <a:br>
              <a:rPr lang="de-DE" dirty="0"/>
            </a:br>
            <a:r>
              <a:rPr lang="de-DE" dirty="0"/>
              <a:t>Änderungen</a:t>
            </a:r>
          </a:p>
        </p:txBody>
      </p:sp>
      <p:graphicFrame>
        <p:nvGraphicFramePr>
          <p:cNvPr id="6" name="Inhaltsplatzhalt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2434417"/>
              </p:ext>
            </p:extLst>
          </p:nvPr>
        </p:nvGraphicFramePr>
        <p:xfrm>
          <a:off x="433137" y="2351921"/>
          <a:ext cx="8229600" cy="241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Kommission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Europäisches Parlament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/>
                        <a:t>Richtlinie zur Steigerung</a:t>
                      </a:r>
                      <a:r>
                        <a:rPr lang="de-DE" sz="1600" baseline="0" dirty="0"/>
                        <a:t> des EE &amp; Verringerung CO</a:t>
                      </a:r>
                      <a:r>
                        <a:rPr lang="de-DE" sz="1600" baseline="-25000" dirty="0"/>
                        <a:t>2</a:t>
                      </a:r>
                      <a:endParaRPr lang="de-DE" sz="1600" b="1" baseline="-25000" dirty="0"/>
                    </a:p>
                    <a:p>
                      <a:endParaRPr lang="de-D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/>
                        <a:t>Der Anteil Erneuerbarer Energien in der Europäischen Union soll bis 2030 auf 40% erhöht werden.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/>
                        <a:t>Der CO2 Ausstoß soll bis 2030 um 50% reduziert werden im Vergleich zu 1990.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D342-F750-7F49-ADB6-0D5ED7797915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2272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Änderungsanträge 1. Lesung RAT:</a:t>
            </a:r>
          </a:p>
        </p:txBody>
      </p:sp>
      <p:graphicFrame>
        <p:nvGraphicFramePr>
          <p:cNvPr id="6" name="Inhaltsplatzhalt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5650934"/>
              </p:ext>
            </p:extLst>
          </p:nvPr>
        </p:nvGraphicFramePr>
        <p:xfrm>
          <a:off x="457200" y="1954889"/>
          <a:ext cx="7785100" cy="3362868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35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2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3798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Koalition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Antrag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3798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3798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3798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3798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/>
                    </a:p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3798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3798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D342-F750-7F49-ADB6-0D5ED7797915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9515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Ministerrat: 1. Lesung </a:t>
            </a:r>
          </a:p>
        </p:txBody>
      </p:sp>
      <p:graphicFrame>
        <p:nvGraphicFramePr>
          <p:cNvPr id="6" name="Inhaltsplatzhalt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8730757"/>
              </p:ext>
            </p:extLst>
          </p:nvPr>
        </p:nvGraphicFramePr>
        <p:xfrm>
          <a:off x="433137" y="1928833"/>
          <a:ext cx="8229600" cy="119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Europäisches Parlament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Ministerrat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Richtlinie zur Steigerung</a:t>
                      </a:r>
                      <a:r>
                        <a:rPr lang="de-DE" sz="1600" baseline="0" dirty="0"/>
                        <a:t> des EE &amp; Verringerung CO</a:t>
                      </a:r>
                      <a:r>
                        <a:rPr lang="de-DE" sz="1600" baseline="-25000" dirty="0"/>
                        <a:t>2</a:t>
                      </a:r>
                      <a:endParaRPr lang="de-DE" sz="1600" b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/>
                        <a:t> 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D342-F750-7F49-ADB6-0D5ED7797915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7366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Änderungsanträge 2. Lesung EP:</a:t>
            </a:r>
          </a:p>
        </p:txBody>
      </p:sp>
      <p:graphicFrame>
        <p:nvGraphicFramePr>
          <p:cNvPr id="6" name="Inhaltsplatzhalt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7576082"/>
              </p:ext>
            </p:extLst>
          </p:nvPr>
        </p:nvGraphicFramePr>
        <p:xfrm>
          <a:off x="457200" y="1954889"/>
          <a:ext cx="7785100" cy="3176586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35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2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3798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Koalition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Antrag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3798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3798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3798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3798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3798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3798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D342-F750-7F49-ADB6-0D5ED7797915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3560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Ministerrat: 2. Lesung </a:t>
            </a:r>
          </a:p>
        </p:txBody>
      </p:sp>
      <p:graphicFrame>
        <p:nvGraphicFramePr>
          <p:cNvPr id="6" name="Inhaltsplatzhalt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1533504"/>
              </p:ext>
            </p:extLst>
          </p:nvPr>
        </p:nvGraphicFramePr>
        <p:xfrm>
          <a:off x="433137" y="2351921"/>
          <a:ext cx="8229600" cy="119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Ministerrat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Europäisches Parlament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Richtlinie zur Steigerung</a:t>
                      </a:r>
                      <a:r>
                        <a:rPr lang="de-DE" sz="1600" baseline="0" dirty="0"/>
                        <a:t> des EE &amp; Verringerung CO</a:t>
                      </a:r>
                      <a:r>
                        <a:rPr lang="de-DE" sz="1600" baseline="-25000" dirty="0"/>
                        <a:t>2</a:t>
                      </a:r>
                      <a:endParaRPr lang="de-DE" sz="1600" b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/>
                        <a:t> </a:t>
                      </a:r>
                      <a:endParaRPr lang="de-DE" sz="1600" dirty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D342-F750-7F49-ADB6-0D5ED7797915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9608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180</Words>
  <Application>Microsoft Office PowerPoint</Application>
  <PresentationFormat>Bildschirmpräsentation (4:3)</PresentationFormat>
  <Paragraphs>40</Paragraphs>
  <Slides>8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Office-Design</vt:lpstr>
      <vt:lpstr>Gesetzesverhandlung:  Richtlinie zur Steigerung des Erneuerbaren Energie Anteils &amp; zur Senkung von CO2 in der Europäischen Union</vt:lpstr>
      <vt:lpstr>Kommissionsvorschlag</vt:lpstr>
      <vt:lpstr>Änderungsanträge 1. Lesung EP:</vt:lpstr>
      <vt:lpstr>Europäisches Parlament: 1. Lesung  Änderungen</vt:lpstr>
      <vt:lpstr>Änderungsanträge 1. Lesung RAT:</vt:lpstr>
      <vt:lpstr>Ministerrat: 1. Lesung </vt:lpstr>
      <vt:lpstr>Änderungsanträge 2. Lesung EP:</vt:lpstr>
      <vt:lpstr>Ministerrat: 2. Lesung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Hanna Schneider</dc:creator>
  <cp:lastModifiedBy>Janosch Ptassek</cp:lastModifiedBy>
  <cp:revision>72</cp:revision>
  <dcterms:created xsi:type="dcterms:W3CDTF">2016-01-04T17:22:48Z</dcterms:created>
  <dcterms:modified xsi:type="dcterms:W3CDTF">2020-04-24T09:24:15Z</dcterms:modified>
</cp:coreProperties>
</file>